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0" r:id="rId1"/>
  </p:sldMasterIdLst>
  <p:sldIdLst>
    <p:sldId id="271" r:id="rId2"/>
    <p:sldId id="256" r:id="rId3"/>
    <p:sldId id="277" r:id="rId4"/>
    <p:sldId id="258" r:id="rId5"/>
    <p:sldId id="259" r:id="rId6"/>
    <p:sldId id="278" r:id="rId7"/>
    <p:sldId id="261" r:id="rId8"/>
    <p:sldId id="262" r:id="rId9"/>
    <p:sldId id="280" r:id="rId10"/>
    <p:sldId id="275" r:id="rId11"/>
    <p:sldId id="276" r:id="rId12"/>
    <p:sldId id="281" r:id="rId13"/>
    <p:sldId id="282" r:id="rId14"/>
    <p:sldId id="283" r:id="rId15"/>
    <p:sldId id="274" r:id="rId16"/>
    <p:sldId id="285" r:id="rId17"/>
    <p:sldId id="273" r:id="rId18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8CAC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25"/>
    <p:restoredTop sz="94718"/>
  </p:normalViewPr>
  <p:slideViewPr>
    <p:cSldViewPr snapToGrid="0" snapToObjects="1">
      <p:cViewPr>
        <p:scale>
          <a:sx n="194" d="100"/>
          <a:sy n="194" d="100"/>
        </p:scale>
        <p:origin x="-10592" y="-30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3A156C-E30D-5A40-A596-7DCC227B9F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4697DE3-33F9-EA42-A96C-F46AFB10A1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E315B64-484C-0443-8680-A093C07E70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BB426-4293-8841-973E-014391512E3B}" type="datetimeFigureOut">
              <a:rPr kumimoji="1" lang="ko-Kore-KR" altLang="en-US" smtClean="0"/>
              <a:t>2021. 4. 1.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08D46B6-212A-7147-BED6-F83DEA8289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8CD49A2-030C-0448-A54F-783EE02A6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B5C449-AA02-314A-A707-08510391483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060385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C72ED0-CD5D-1C42-A08F-FDE9835FF1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5FEC265-3487-E248-A2A9-4CEFD52048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506B216-E862-BB46-B90A-B7B149A967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BB426-4293-8841-973E-014391512E3B}" type="datetimeFigureOut">
              <a:rPr kumimoji="1" lang="ko-Kore-KR" altLang="en-US" smtClean="0"/>
              <a:t>2021. 4. 1.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8046F1A-A400-254B-9269-ECE8F4A1B2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0C4A2C0-C1F1-5A40-ADFF-D897662CB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B5C449-AA02-314A-A707-08510391483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001408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6D972D7-0DD2-1443-BE50-71268B539C2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8095757-7DCE-C948-8A17-4C6CCB8E18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446CB58-6590-B34B-9E4B-12205167D2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BB426-4293-8841-973E-014391512E3B}" type="datetimeFigureOut">
              <a:rPr kumimoji="1" lang="ko-Kore-KR" altLang="en-US" smtClean="0"/>
              <a:t>2021. 4. 1.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D18724A-28E6-0C45-A3B9-C42EE256CE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A67A423-8442-3648-ACCF-9224314C2D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B5C449-AA02-314A-A707-08510391483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476061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65D60B-0552-7446-B711-EE386299CF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24FEDBC-2AA6-6243-A934-77AED1BE2E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4998E42-66F6-E64E-B92E-2CD0502F07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BB426-4293-8841-973E-014391512E3B}" type="datetimeFigureOut">
              <a:rPr kumimoji="1" lang="ko-Kore-KR" altLang="en-US" smtClean="0"/>
              <a:t>2021. 4. 1.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ACB1650-B08C-4A40-809D-D67CF05BA8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56EDE50-F85F-F442-961F-FC2294071E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B5C449-AA02-314A-A707-08510391483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309380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33618B-0BFB-4941-A678-43791ADA15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2AFFAEA-26D6-0F4C-905B-11CFB46327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6AB1902-7F98-9C42-9C70-3748EC8BE4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BB426-4293-8841-973E-014391512E3B}" type="datetimeFigureOut">
              <a:rPr kumimoji="1" lang="ko-Kore-KR" altLang="en-US" smtClean="0"/>
              <a:t>2021. 4. 1.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497627A-653F-074F-B046-6A7FD2E7C3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80C8F8D-A9D5-DE43-A73B-5F1D0CB1B1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B5C449-AA02-314A-A707-08510391483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638731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751702-2F9F-D54C-9472-DB019DF1BE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80FD954-67C2-C349-93EC-C681D17474E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E86557A-1E79-BB44-B35E-78EDFD7D3F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14949CD-CF5F-854A-8B93-052DB40C0E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BB426-4293-8841-973E-014391512E3B}" type="datetimeFigureOut">
              <a:rPr kumimoji="1" lang="ko-Kore-KR" altLang="en-US" smtClean="0"/>
              <a:t>2021. 4. 1.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073AD8F-2A8C-6F4C-98C2-853CA21D27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8700EF7-A037-574E-95C0-EC5FFC7D9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B5C449-AA02-314A-A707-08510391483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443668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E0DFC5-94C0-1144-829F-565AFF7E88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2CD3AA1-3FD9-0848-8515-C8DCC24D27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F4F834D-7B61-3A46-91E7-F9388A6D14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6A27980-E63F-454D-8F8B-0459AB14C6E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46FF734-C42E-4C4D-9E08-B575045E8BB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3EFD268-9D75-FF46-8953-9CF4C4E396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BB426-4293-8841-973E-014391512E3B}" type="datetimeFigureOut">
              <a:rPr kumimoji="1" lang="ko-Kore-KR" altLang="en-US" smtClean="0"/>
              <a:t>2021. 4. 1.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19F5464-5627-E84B-9BE3-23ACB6545A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27E8FDC-B922-A14E-9E75-3F178E70B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B5C449-AA02-314A-A707-08510391483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808180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AE466F-23D5-EB47-8331-ACC6ED8E3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81BEF7B-6092-B443-BFF0-4286886BD7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BB426-4293-8841-973E-014391512E3B}" type="datetimeFigureOut">
              <a:rPr kumimoji="1" lang="ko-Kore-KR" altLang="en-US" smtClean="0"/>
              <a:t>2021. 4. 1.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FF2AE4D-FF2A-4E4C-8538-D2105D9C4C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0100097-4B37-7E42-A483-1526817027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B5C449-AA02-314A-A707-08510391483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9109064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BFD4858-3A20-C344-9410-41DEA02606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BB426-4293-8841-973E-014391512E3B}" type="datetimeFigureOut">
              <a:rPr kumimoji="1" lang="ko-Kore-KR" altLang="en-US" smtClean="0"/>
              <a:t>2021. 4. 1.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90CEBB7-7E6D-E548-AD67-CC0990A4DC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768DAFD-F525-6D41-A123-96D2DD448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B5C449-AA02-314A-A707-08510391483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479131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BDD507-4F2C-6745-92DA-EB4CB61ECD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BCE2526-09FB-CF48-A2A5-99E1C6EF39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5111470-E72A-8A4E-A06B-BA60AACA90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0F8BF0A-5080-514B-89B2-6FD01FB7AE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BB426-4293-8841-973E-014391512E3B}" type="datetimeFigureOut">
              <a:rPr kumimoji="1" lang="ko-Kore-KR" altLang="en-US" smtClean="0"/>
              <a:t>2021. 4. 1.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7BAF9DD-CA3B-BB49-A007-CF2BB92EB7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BD24595-E33C-8844-AF6E-CEADD910AA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B5C449-AA02-314A-A707-08510391483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356278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C58F3C-FDC1-6544-BD29-A0A8CEF23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DE172EC-9A35-9843-91DA-102C8E70F8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72868C0-C440-FD42-B285-3FFC9FEC32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62124C6-B75E-0845-ABCE-EABAA5B7CE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BB426-4293-8841-973E-014391512E3B}" type="datetimeFigureOut">
              <a:rPr kumimoji="1" lang="ko-Kore-KR" altLang="en-US" smtClean="0"/>
              <a:t>2021. 4. 1.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EBAC62E-DB8F-5E45-9A3B-C17C4700E6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34BE038-F546-C64F-ADB1-60FA17601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B5C449-AA02-314A-A707-08510391483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7703212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6967092-F7BC-9340-BAE2-1C238307F8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B4123E8-247C-514A-8E11-EED21A0E9A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941D64A-A8E2-744E-87BB-69B465A516F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9BB426-4293-8841-973E-014391512E3B}" type="datetimeFigureOut">
              <a:rPr kumimoji="1" lang="ko-Kore-KR" altLang="en-US" smtClean="0"/>
              <a:t>2021. 4. 1.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40DF7A4-2CC2-EE4A-8510-0C716D826D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588450B-AC8A-174B-9A95-A4EA03629E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B5C449-AA02-314A-A707-08510391483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698070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8386171-E87D-46AB-8718-4CE2A8874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26">
            <a:extLst>
              <a:ext uri="{FF2B5EF4-FFF2-40B4-BE49-F238E27FC236}">
                <a16:creationId xmlns:a16="http://schemas.microsoft.com/office/drawing/2014/main" id="{207CB456-8849-413C-8210-B663779A32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6745" y="640080"/>
            <a:ext cx="10920415" cy="5577818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513936D-D1EB-4E42-A97F-942BA1F3D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8024" y="960109"/>
            <a:ext cx="10277856" cy="49377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3A6ACAF-594F-D447-ADAF-17D7076247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376363"/>
            <a:ext cx="9144000" cy="2521594"/>
          </a:xfrm>
        </p:spPr>
        <p:txBody>
          <a:bodyPr>
            <a:normAutofit/>
          </a:bodyPr>
          <a:lstStyle/>
          <a:p>
            <a:r>
              <a:rPr kumimoji="1" lang="ko-KR" altLang="en-US" sz="5400" dirty="0"/>
              <a:t>국민대 소프트웨어융합대학</a:t>
            </a:r>
            <a:br>
              <a:rPr kumimoji="1" lang="en-US" altLang="ko-KR" sz="5400" dirty="0"/>
            </a:br>
            <a:r>
              <a:rPr kumimoji="1" lang="en-US" altLang="ko-KR" sz="5400" dirty="0"/>
              <a:t>2021</a:t>
            </a:r>
            <a:r>
              <a:rPr kumimoji="1" lang="ko-KR" altLang="en-US" sz="5400" dirty="0"/>
              <a:t> </a:t>
            </a:r>
            <a:r>
              <a:rPr kumimoji="1" lang="ko-KR" altLang="en-US" sz="5400" dirty="0" err="1"/>
              <a:t>캡스톤</a:t>
            </a:r>
            <a:r>
              <a:rPr kumimoji="1" lang="ko-KR" altLang="en-US" sz="5400" dirty="0"/>
              <a:t> </a:t>
            </a:r>
            <a:r>
              <a:rPr kumimoji="1" lang="en-US" altLang="ko-KR" sz="5400" dirty="0"/>
              <a:t>2</a:t>
            </a:r>
            <a:r>
              <a:rPr kumimoji="1" lang="ko-KR" altLang="en-US" sz="5400" dirty="0"/>
              <a:t>조 </a:t>
            </a:r>
            <a:r>
              <a:rPr kumimoji="1" lang="en-US" altLang="ko-KR" sz="5400" dirty="0" err="1"/>
              <a:t>Hiing</a:t>
            </a:r>
            <a:endParaRPr kumimoji="1" lang="ko-Kore-KR" altLang="en-US" sz="5400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280C79E-48CC-B34C-B1F4-4D7D231F6E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716403"/>
            <a:ext cx="9144000" cy="944339"/>
          </a:xfrm>
        </p:spPr>
        <p:txBody>
          <a:bodyPr>
            <a:normAutofit/>
          </a:bodyPr>
          <a:lstStyle/>
          <a:p>
            <a:r>
              <a:rPr kumimoji="1" lang="en-US" altLang="ko-KR" dirty="0" err="1"/>
              <a:t>Hiing</a:t>
            </a:r>
            <a:r>
              <a:rPr kumimoji="1" lang="en-US" altLang="ko-KR" dirty="0"/>
              <a:t> </a:t>
            </a:r>
            <a:r>
              <a:rPr kumimoji="1" lang="ko-KR" altLang="en-US" dirty="0" err="1"/>
              <a:t>튜토리얼</a:t>
            </a:r>
            <a:r>
              <a:rPr kumimoji="1" lang="en-US" altLang="ko-KR" dirty="0"/>
              <a:t>(</a:t>
            </a:r>
            <a:r>
              <a:rPr kumimoji="1" lang="ko-KR" altLang="en-US" dirty="0"/>
              <a:t>사용법</a:t>
            </a:r>
            <a:r>
              <a:rPr kumimoji="1" lang="en-US" altLang="ko-KR" dirty="0"/>
              <a:t>)</a:t>
            </a:r>
            <a:endParaRPr kumimoji="1" lang="ko-Kore-KR" alt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FA75EE9-0DE4-4982-A870-290AD61EA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352800" y="4479276"/>
            <a:ext cx="5486400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4128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CC4F88D-BAB8-8242-8896-A8E58CDFB4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386" y="1702670"/>
            <a:ext cx="3505494" cy="3785419"/>
          </a:xfrm>
        </p:spPr>
        <p:txBody>
          <a:bodyPr>
            <a:normAutofit/>
          </a:bodyPr>
          <a:lstStyle/>
          <a:p>
            <a:r>
              <a:rPr lang="ko-Kore-KR" altLang="en-US" sz="2000" dirty="0"/>
              <a:t>난이도</a:t>
            </a:r>
            <a:r>
              <a:rPr lang="ko-KR" altLang="en-US" sz="2000" dirty="0"/>
              <a:t> 선택</a:t>
            </a:r>
            <a:endParaRPr lang="en-US" altLang="ko-KR" sz="2000" dirty="0"/>
          </a:p>
          <a:p>
            <a:pPr marL="0" indent="0">
              <a:buNone/>
            </a:pPr>
            <a:r>
              <a:rPr lang="ko-KR" altLang="en-US" sz="2000" dirty="0"/>
              <a:t>     </a:t>
            </a:r>
            <a:r>
              <a:rPr lang="en-US" altLang="ko-KR" sz="2000" dirty="0"/>
              <a:t>-</a:t>
            </a:r>
            <a:r>
              <a:rPr lang="ko-KR" altLang="en-US" sz="2000" dirty="0"/>
              <a:t>난이도에 따른 빈칸 개수</a:t>
            </a:r>
            <a:endParaRPr lang="en-US" altLang="ko-KR" sz="2000" dirty="0"/>
          </a:p>
          <a:p>
            <a:pPr marL="0" indent="0">
              <a:buNone/>
            </a:pPr>
            <a:endParaRPr lang="en-US" altLang="ko-KR" sz="2000" dirty="0"/>
          </a:p>
          <a:p>
            <a:r>
              <a:rPr lang="ko-KR" altLang="en-US" sz="2000" dirty="0"/>
              <a:t>표시 언어</a:t>
            </a:r>
            <a:endParaRPr lang="en-US" altLang="ko-KR" sz="2000" dirty="0"/>
          </a:p>
          <a:p>
            <a:pPr marL="0" indent="0">
              <a:buNone/>
            </a:pPr>
            <a:r>
              <a:rPr lang="ko-KR" altLang="en-US" sz="2000" dirty="0"/>
              <a:t>    </a:t>
            </a:r>
            <a:r>
              <a:rPr lang="en-US" altLang="ko-KR" sz="2000" dirty="0"/>
              <a:t>-</a:t>
            </a:r>
            <a:r>
              <a:rPr lang="ko-KR" altLang="en-US" sz="2000" dirty="0"/>
              <a:t>요약문에 표시하는 언어 선택</a:t>
            </a:r>
            <a:endParaRPr lang="ko-Kore-KR" altLang="en-US" sz="20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300B128-55B9-1149-BE43-8651D4C5F7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718" b="-1"/>
          <a:stretch/>
        </p:blipFill>
        <p:spPr>
          <a:xfrm>
            <a:off x="5405862" y="1366665"/>
            <a:ext cx="6019331" cy="4121424"/>
          </a:xfrm>
          <a:prstGeom prst="rect">
            <a:avLst/>
          </a:prstGeom>
          <a:effectLst/>
        </p:spPr>
      </p:pic>
      <p:pic>
        <p:nvPicPr>
          <p:cNvPr id="11" name="내용 개체 틀 4" descr="텍스트이(가) 표시된 사진&#10;&#10;자동 생성된 설명">
            <a:extLst>
              <a:ext uri="{FF2B5EF4-FFF2-40B4-BE49-F238E27FC236}">
                <a16:creationId xmlns:a16="http://schemas.microsoft.com/office/drawing/2014/main" id="{92722ABA-6AB9-0945-98D3-AF134DF993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7726" y="4197928"/>
            <a:ext cx="556547" cy="540328"/>
          </a:xfrm>
          <a:prstGeom prst="rect">
            <a:avLst/>
          </a:prstGeom>
        </p:spPr>
      </p:pic>
      <p:sp>
        <p:nvSpPr>
          <p:cNvPr id="13" name="Google Shape;155;p16">
            <a:extLst>
              <a:ext uri="{FF2B5EF4-FFF2-40B4-BE49-F238E27FC236}">
                <a16:creationId xmlns:a16="http://schemas.microsoft.com/office/drawing/2014/main" id="{9619A971-1E77-2642-9C77-32684A912BDE}"/>
              </a:ext>
            </a:extLst>
          </p:cNvPr>
          <p:cNvSpPr txBox="1"/>
          <p:nvPr/>
        </p:nvSpPr>
        <p:spPr>
          <a:xfrm>
            <a:off x="196084" y="191985"/>
            <a:ext cx="4168098" cy="569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 b="1" dirty="0">
                <a:solidFill>
                  <a:srgbClr val="3D85C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r>
              <a:rPr lang="en-US" altLang="ko-KR" sz="2500" b="1" dirty="0">
                <a:solidFill>
                  <a:srgbClr val="3D85C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  <a:r>
              <a:rPr lang="ko-KR" altLang="en-US" sz="2500" b="1" dirty="0">
                <a:solidFill>
                  <a:srgbClr val="3D85C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컨텐츠 유형 선택</a:t>
            </a:r>
            <a:endParaRPr sz="2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15243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63B319C5-D050-F346-B07A-BCEE4DBD04AC}"/>
              </a:ext>
            </a:extLst>
          </p:cNvPr>
          <p:cNvSpPr/>
          <p:nvPr/>
        </p:nvSpPr>
        <p:spPr>
          <a:xfrm>
            <a:off x="0" y="900545"/>
            <a:ext cx="12192000" cy="5957455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Google Shape;155;p16">
            <a:extLst>
              <a:ext uri="{FF2B5EF4-FFF2-40B4-BE49-F238E27FC236}">
                <a16:creationId xmlns:a16="http://schemas.microsoft.com/office/drawing/2014/main" id="{A5B0158B-5B17-174C-ACB6-7C8347E4C3D2}"/>
              </a:ext>
            </a:extLst>
          </p:cNvPr>
          <p:cNvSpPr txBox="1"/>
          <p:nvPr/>
        </p:nvSpPr>
        <p:spPr>
          <a:xfrm>
            <a:off x="196084" y="191985"/>
            <a:ext cx="4168098" cy="569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 b="1" dirty="0">
                <a:solidFill>
                  <a:srgbClr val="3D85C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r>
              <a:rPr lang="en-US" altLang="ko-KR" sz="2500" b="1" dirty="0">
                <a:solidFill>
                  <a:srgbClr val="3D85C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  <a:r>
              <a:rPr lang="ko-KR" altLang="en-US" sz="2500" b="1" dirty="0">
                <a:solidFill>
                  <a:srgbClr val="3D85C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문제 선택</a:t>
            </a:r>
            <a:endParaRPr sz="2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23815981-0120-B94E-A088-157430A0C8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6084" y="917441"/>
            <a:ext cx="5157787" cy="823912"/>
          </a:xfrm>
        </p:spPr>
        <p:txBody>
          <a:bodyPr/>
          <a:lstStyle/>
          <a:p>
            <a:r>
              <a:rPr lang="ko-KR" altLang="en-US" dirty="0"/>
              <a:t>단어 문제 난이도 선택</a:t>
            </a:r>
            <a:endParaRPr lang="ko-Kore-KR" altLang="en-US" dirty="0"/>
          </a:p>
        </p:txBody>
      </p:sp>
      <p:pic>
        <p:nvPicPr>
          <p:cNvPr id="11" name="내용 개체 틀 10">
            <a:extLst>
              <a:ext uri="{FF2B5EF4-FFF2-40B4-BE49-F238E27FC236}">
                <a16:creationId xmlns:a16="http://schemas.microsoft.com/office/drawing/2014/main" id="{7762484C-7E64-4C45-A299-A2585C119B7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21091" y="1880557"/>
            <a:ext cx="5823717" cy="4327659"/>
          </a:xfrm>
        </p:spPr>
      </p:pic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A3E89943-ED0E-9547-ACED-82C4F9A0D2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65898" y="941754"/>
            <a:ext cx="5183188" cy="823912"/>
          </a:xfrm>
        </p:spPr>
        <p:txBody>
          <a:bodyPr/>
          <a:lstStyle/>
          <a:p>
            <a:r>
              <a:rPr lang="ko-Kore-KR" altLang="en-US" dirty="0"/>
              <a:t>문장</a:t>
            </a:r>
            <a:r>
              <a:rPr lang="ko-KR" altLang="en-US" dirty="0"/>
              <a:t> 문제 유형 선택</a:t>
            </a:r>
            <a:endParaRPr lang="ko-Kore-KR" altLang="en-US" dirty="0"/>
          </a:p>
        </p:txBody>
      </p:sp>
      <p:pic>
        <p:nvPicPr>
          <p:cNvPr id="14" name="내용 개체 틀 13">
            <a:extLst>
              <a:ext uri="{FF2B5EF4-FFF2-40B4-BE49-F238E27FC236}">
                <a16:creationId xmlns:a16="http://schemas.microsoft.com/office/drawing/2014/main" id="{A492875B-D61A-7F48-A672-3824B9BD7FFB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265898" y="1904870"/>
            <a:ext cx="5823717" cy="4327658"/>
          </a:xfrm>
        </p:spPr>
      </p:pic>
      <p:sp>
        <p:nvSpPr>
          <p:cNvPr id="18" name="굽은 화살표[B] 17">
            <a:extLst>
              <a:ext uri="{FF2B5EF4-FFF2-40B4-BE49-F238E27FC236}">
                <a16:creationId xmlns:a16="http://schemas.microsoft.com/office/drawing/2014/main" id="{90C85D38-1C34-DF4C-8B0B-EB85F5FB8BD9}"/>
              </a:ext>
            </a:extLst>
          </p:cNvPr>
          <p:cNvSpPr/>
          <p:nvPr/>
        </p:nvSpPr>
        <p:spPr>
          <a:xfrm>
            <a:off x="609600" y="3870960"/>
            <a:ext cx="1879600" cy="1270000"/>
          </a:xfrm>
          <a:prstGeom prst="bentArrow">
            <a:avLst>
              <a:gd name="adj1" fmla="val 6208"/>
              <a:gd name="adj2" fmla="val 14172"/>
              <a:gd name="adj3" fmla="val 18960"/>
              <a:gd name="adj4" fmla="val 43750"/>
            </a:avLst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20" name="굽은 화살표[B] 19">
            <a:extLst>
              <a:ext uri="{FF2B5EF4-FFF2-40B4-BE49-F238E27FC236}">
                <a16:creationId xmlns:a16="http://schemas.microsoft.com/office/drawing/2014/main" id="{69CD9A64-5A8B-9241-AE74-D515763CBD24}"/>
              </a:ext>
            </a:extLst>
          </p:cNvPr>
          <p:cNvSpPr/>
          <p:nvPr/>
        </p:nvSpPr>
        <p:spPr>
          <a:xfrm rot="5400000" flipH="1">
            <a:off x="8365360" y="4270882"/>
            <a:ext cx="294643" cy="1689354"/>
          </a:xfrm>
          <a:prstGeom prst="bentArrow">
            <a:avLst>
              <a:gd name="adj1" fmla="val 24018"/>
              <a:gd name="adj2" fmla="val 50000"/>
              <a:gd name="adj3" fmla="val 43960"/>
              <a:gd name="adj4" fmla="val 25893"/>
            </a:avLst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1160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63B319C5-D050-F346-B07A-BCEE4DBD04AC}"/>
              </a:ext>
            </a:extLst>
          </p:cNvPr>
          <p:cNvSpPr/>
          <p:nvPr/>
        </p:nvSpPr>
        <p:spPr>
          <a:xfrm>
            <a:off x="0" y="900545"/>
            <a:ext cx="12192000" cy="5957455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Google Shape;155;p16">
            <a:extLst>
              <a:ext uri="{FF2B5EF4-FFF2-40B4-BE49-F238E27FC236}">
                <a16:creationId xmlns:a16="http://schemas.microsoft.com/office/drawing/2014/main" id="{A5B0158B-5B17-174C-ACB6-7C8347E4C3D2}"/>
              </a:ext>
            </a:extLst>
          </p:cNvPr>
          <p:cNvSpPr txBox="1"/>
          <p:nvPr/>
        </p:nvSpPr>
        <p:spPr>
          <a:xfrm>
            <a:off x="196084" y="191985"/>
            <a:ext cx="4168098" cy="569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 b="1" dirty="0">
                <a:solidFill>
                  <a:srgbClr val="3D85C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r>
              <a:rPr lang="en-US" altLang="ko-KR" sz="2500" b="1" dirty="0">
                <a:solidFill>
                  <a:srgbClr val="3D85C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</a:t>
            </a:r>
            <a:r>
              <a:rPr lang="ko-KR" altLang="en-US" sz="2500" b="1" dirty="0">
                <a:solidFill>
                  <a:srgbClr val="3D85C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단어 문제 풀기</a:t>
            </a:r>
            <a:endParaRPr sz="2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23815981-0120-B94E-A088-157430A0C8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6084" y="917441"/>
            <a:ext cx="5157787" cy="823912"/>
          </a:xfrm>
        </p:spPr>
        <p:txBody>
          <a:bodyPr/>
          <a:lstStyle/>
          <a:p>
            <a:r>
              <a:rPr lang="ko-KR" altLang="en-US" dirty="0"/>
              <a:t>문제 정답</a:t>
            </a:r>
            <a:endParaRPr lang="ko-Kore-KR" altLang="en-US" dirty="0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A3E89943-ED0E-9547-ACED-82C4F9A0D2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65898" y="941754"/>
            <a:ext cx="5183188" cy="823912"/>
          </a:xfrm>
        </p:spPr>
        <p:txBody>
          <a:bodyPr/>
          <a:lstStyle/>
          <a:p>
            <a:r>
              <a:rPr lang="ko-KR" altLang="en-US" dirty="0"/>
              <a:t>문제 오답</a:t>
            </a:r>
            <a:endParaRPr lang="ko-Kore-KR" altLang="en-US" dirty="0"/>
          </a:p>
        </p:txBody>
      </p:sp>
      <p:pic>
        <p:nvPicPr>
          <p:cNvPr id="16" name="내용 개체 틀 9">
            <a:extLst>
              <a:ext uri="{FF2B5EF4-FFF2-40B4-BE49-F238E27FC236}">
                <a16:creationId xmlns:a16="http://schemas.microsoft.com/office/drawing/2014/main" id="{93BF72AF-7EEE-724F-857F-BFA7C84FD2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084" y="1880557"/>
            <a:ext cx="5823717" cy="4327658"/>
          </a:xfrm>
          <a:prstGeom prst="rect">
            <a:avLst/>
          </a:prstGeom>
        </p:spPr>
      </p:pic>
      <p:pic>
        <p:nvPicPr>
          <p:cNvPr id="13" name="내용 개체 틀 12">
            <a:extLst>
              <a:ext uri="{FF2B5EF4-FFF2-40B4-BE49-F238E27FC236}">
                <a16:creationId xmlns:a16="http://schemas.microsoft.com/office/drawing/2014/main" id="{6C7FA6E2-1850-4C4D-89DE-8EBA48FE21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5898" y="1904616"/>
            <a:ext cx="5823717" cy="4279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9364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2273A536-6C96-B449-8278-73D1FAC3CB91}"/>
              </a:ext>
            </a:extLst>
          </p:cNvPr>
          <p:cNvSpPr/>
          <p:nvPr/>
        </p:nvSpPr>
        <p:spPr>
          <a:xfrm>
            <a:off x="0" y="900545"/>
            <a:ext cx="12192000" cy="5957455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5" name="내용 개체 틀 6">
            <a:extLst>
              <a:ext uri="{FF2B5EF4-FFF2-40B4-BE49-F238E27FC236}">
                <a16:creationId xmlns:a16="http://schemas.microsoft.com/office/drawing/2014/main" id="{8BFC2138-85A8-B14F-B466-4338A7A8EC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000" y="1253331"/>
            <a:ext cx="9719999" cy="5251882"/>
          </a:xfrm>
          <a:prstGeom prst="rect">
            <a:avLst/>
          </a:prstGeom>
        </p:spPr>
      </p:pic>
      <p:sp>
        <p:nvSpPr>
          <p:cNvPr id="12" name="Google Shape;155;p16">
            <a:extLst>
              <a:ext uri="{FF2B5EF4-FFF2-40B4-BE49-F238E27FC236}">
                <a16:creationId xmlns:a16="http://schemas.microsoft.com/office/drawing/2014/main" id="{8A2B909B-FB67-BC48-BFCE-21B822E07FEB}"/>
              </a:ext>
            </a:extLst>
          </p:cNvPr>
          <p:cNvSpPr txBox="1"/>
          <p:nvPr/>
        </p:nvSpPr>
        <p:spPr>
          <a:xfrm>
            <a:off x="196083" y="191985"/>
            <a:ext cx="4714584" cy="569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500" b="1" dirty="0">
                <a:solidFill>
                  <a:srgbClr val="3D85C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  <a:r>
              <a:rPr lang="ko-KR" altLang="en-US" sz="2500" b="1" dirty="0">
                <a:solidFill>
                  <a:srgbClr val="3D85C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문장 문제 풀기        </a:t>
            </a:r>
            <a:r>
              <a:rPr lang="en-US" altLang="ko-KR" sz="2500" b="1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ko-KR" altLang="en-US" sz="2500" b="1" dirty="0">
                <a:latin typeface="Arial" panose="020B0604020202020204" pitchFamily="34" charset="0"/>
                <a:cs typeface="Arial" panose="020B0604020202020204" pitchFamily="34" charset="0"/>
              </a:rPr>
              <a:t> 객관식</a:t>
            </a:r>
            <a:endParaRPr sz="2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42230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2273A536-6C96-B449-8278-73D1FAC3CB91}"/>
              </a:ext>
            </a:extLst>
          </p:cNvPr>
          <p:cNvSpPr/>
          <p:nvPr/>
        </p:nvSpPr>
        <p:spPr>
          <a:xfrm>
            <a:off x="0" y="900545"/>
            <a:ext cx="12192000" cy="5957455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Google Shape;155;p16">
            <a:extLst>
              <a:ext uri="{FF2B5EF4-FFF2-40B4-BE49-F238E27FC236}">
                <a16:creationId xmlns:a16="http://schemas.microsoft.com/office/drawing/2014/main" id="{AC5B115D-B594-C144-9271-A30CAF861DB1}"/>
              </a:ext>
            </a:extLst>
          </p:cNvPr>
          <p:cNvSpPr txBox="1"/>
          <p:nvPr/>
        </p:nvSpPr>
        <p:spPr>
          <a:xfrm>
            <a:off x="196082" y="191985"/>
            <a:ext cx="4629917" cy="569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500" b="1" dirty="0">
                <a:solidFill>
                  <a:srgbClr val="3D85C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  <a:r>
              <a:rPr lang="ko-KR" altLang="en-US" sz="2500" b="1" dirty="0">
                <a:solidFill>
                  <a:srgbClr val="3D85C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문장 문제 풀기        </a:t>
            </a:r>
            <a:r>
              <a:rPr lang="en-US" altLang="ko-KR" sz="2500" b="1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ko-KR" altLang="en-US" sz="2500" b="1" dirty="0">
                <a:latin typeface="Arial" panose="020B0604020202020204" pitchFamily="34" charset="0"/>
                <a:cs typeface="Arial" panose="020B0604020202020204" pitchFamily="34" charset="0"/>
              </a:rPr>
              <a:t> 주관식</a:t>
            </a:r>
            <a:endParaRPr sz="2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내용 개체 틀 6">
            <a:extLst>
              <a:ext uri="{FF2B5EF4-FFF2-40B4-BE49-F238E27FC236}">
                <a16:creationId xmlns:a16="http://schemas.microsoft.com/office/drawing/2014/main" id="{1AC83937-4B95-7E42-850A-4A395C8F88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000" y="1253331"/>
            <a:ext cx="9720000" cy="5251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684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5AAE9118-0436-4488-AC4A-C14DF6A7B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2211010"/>
            <a:ext cx="12192002" cy="464699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Rounded Rectangle 26">
            <a:extLst>
              <a:ext uri="{FF2B5EF4-FFF2-40B4-BE49-F238E27FC236}">
                <a16:creationId xmlns:a16="http://schemas.microsoft.com/office/drawing/2014/main" id="{48AADC38-41AB-482C-B8C3-6B9CD91B6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564" y="2426035"/>
            <a:ext cx="11548872" cy="3930315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41BE97B4-ACA5-2A41-A99D-BADF1E1F28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2" b="172"/>
          <a:stretch/>
        </p:blipFill>
        <p:spPr>
          <a:xfrm>
            <a:off x="5630141" y="2745272"/>
            <a:ext cx="5276088" cy="3291840"/>
          </a:xfrm>
          <a:prstGeom prst="rect">
            <a:avLst/>
          </a:prstGeom>
        </p:spPr>
      </p:pic>
      <p:pic>
        <p:nvPicPr>
          <p:cNvPr id="6" name="내용 개체 틀 5" descr="텍스트이(가) 표시된 사진&#10;&#10;자동 생성된 설명">
            <a:extLst>
              <a:ext uri="{FF2B5EF4-FFF2-40B4-BE49-F238E27FC236}">
                <a16:creationId xmlns:a16="http://schemas.microsoft.com/office/drawing/2014/main" id="{71FFE130-78D8-DD4B-B1E2-4DABB3A1BA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48927" y="2745272"/>
            <a:ext cx="3367487" cy="3291840"/>
          </a:xfrm>
        </p:spPr>
      </p:pic>
      <p:sp>
        <p:nvSpPr>
          <p:cNvPr id="14" name="굽은 화살표[B] 13">
            <a:extLst>
              <a:ext uri="{FF2B5EF4-FFF2-40B4-BE49-F238E27FC236}">
                <a16:creationId xmlns:a16="http://schemas.microsoft.com/office/drawing/2014/main" id="{E0A02CAF-01BB-2046-8202-0325A27B959F}"/>
              </a:ext>
            </a:extLst>
          </p:cNvPr>
          <p:cNvSpPr/>
          <p:nvPr/>
        </p:nvSpPr>
        <p:spPr>
          <a:xfrm>
            <a:off x="2681467" y="4236334"/>
            <a:ext cx="2948673" cy="1020372"/>
          </a:xfrm>
          <a:prstGeom prst="bentArrow">
            <a:avLst>
              <a:gd name="adj1" fmla="val 6208"/>
              <a:gd name="adj2" fmla="val 27217"/>
              <a:gd name="adj3" fmla="val 18960"/>
              <a:gd name="adj4" fmla="val 43750"/>
            </a:avLst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16" name="Google Shape;155;p16">
            <a:extLst>
              <a:ext uri="{FF2B5EF4-FFF2-40B4-BE49-F238E27FC236}">
                <a16:creationId xmlns:a16="http://schemas.microsoft.com/office/drawing/2014/main" id="{9A30C51A-B42C-2744-9DA2-EB473E1E2284}"/>
              </a:ext>
            </a:extLst>
          </p:cNvPr>
          <p:cNvSpPr txBox="1"/>
          <p:nvPr/>
        </p:nvSpPr>
        <p:spPr>
          <a:xfrm>
            <a:off x="196084" y="191985"/>
            <a:ext cx="4168098" cy="569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500" b="1" dirty="0">
                <a:solidFill>
                  <a:srgbClr val="3D85C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</a:t>
            </a:r>
            <a:r>
              <a:rPr lang="ko-KR" altLang="en-US" sz="2500" b="1" dirty="0">
                <a:solidFill>
                  <a:srgbClr val="3D85C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대시보드 </a:t>
            </a:r>
            <a:r>
              <a:rPr lang="en-US" altLang="ko-KR" sz="2500" b="1" dirty="0">
                <a:solidFill>
                  <a:srgbClr val="3D85C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&amp;</a:t>
            </a:r>
            <a:r>
              <a:rPr lang="ko-KR" altLang="en-US" sz="2500" b="1" dirty="0">
                <a:solidFill>
                  <a:srgbClr val="3D85C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리포트</a:t>
            </a:r>
            <a:endParaRPr sz="2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내용 개체 틀 3">
            <a:extLst>
              <a:ext uri="{FF2B5EF4-FFF2-40B4-BE49-F238E27FC236}">
                <a16:creationId xmlns:a16="http://schemas.microsoft.com/office/drawing/2014/main" id="{7CE6BDFB-7CA8-2A4C-B95D-E4418276053C}"/>
              </a:ext>
            </a:extLst>
          </p:cNvPr>
          <p:cNvSpPr txBox="1">
            <a:spLocks/>
          </p:cNvSpPr>
          <p:nvPr/>
        </p:nvSpPr>
        <p:spPr>
          <a:xfrm>
            <a:off x="4322325" y="405154"/>
            <a:ext cx="6583904" cy="18058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900" dirty="0"/>
              <a:t>나의 최근 리포트 기록 보기</a:t>
            </a:r>
            <a:endParaRPr lang="en-US" altLang="ko-KR" sz="1900" dirty="0"/>
          </a:p>
          <a:p>
            <a:endParaRPr lang="en-US" altLang="en-US" sz="1900" dirty="0"/>
          </a:p>
          <a:p>
            <a:r>
              <a:rPr lang="ko-KR" altLang="en-US" sz="1900" dirty="0"/>
              <a:t>리포트</a:t>
            </a:r>
            <a:r>
              <a:rPr lang="en-US" altLang="ko-KR" sz="1900" dirty="0"/>
              <a:t>(</a:t>
            </a:r>
            <a:r>
              <a:rPr lang="ko-KR" altLang="en-US" sz="1900" dirty="0"/>
              <a:t>문제</a:t>
            </a:r>
            <a:r>
              <a:rPr lang="en-US" altLang="ko-KR" sz="1900" dirty="0"/>
              <a:t>)</a:t>
            </a:r>
            <a:r>
              <a:rPr lang="ko-KR" altLang="en-US" sz="1900" dirty="0"/>
              <a:t> 분석 </a:t>
            </a:r>
            <a:r>
              <a:rPr lang="en-US" altLang="ko-KR" sz="1900" dirty="0"/>
              <a:t>–</a:t>
            </a:r>
            <a:r>
              <a:rPr lang="ko-KR" altLang="en-US" sz="1900" dirty="0"/>
              <a:t> </a:t>
            </a:r>
            <a:r>
              <a:rPr lang="ko-KR" altLang="en-US" sz="1900" dirty="0" err="1"/>
              <a:t>정답률</a:t>
            </a:r>
            <a:r>
              <a:rPr lang="en-US" altLang="ko-KR" sz="1900" dirty="0"/>
              <a:t>,</a:t>
            </a:r>
            <a:r>
              <a:rPr lang="ko-KR" altLang="en-US" sz="1900" dirty="0"/>
              <a:t> 분석</a:t>
            </a:r>
            <a:r>
              <a:rPr lang="en-US" altLang="ko-KR" sz="1900" dirty="0"/>
              <a:t>,</a:t>
            </a:r>
            <a:r>
              <a:rPr lang="ko-KR" altLang="en-US" sz="1900" dirty="0"/>
              <a:t> 비교</a:t>
            </a:r>
            <a:r>
              <a:rPr lang="en-US" altLang="ko-KR" sz="1900" dirty="0"/>
              <a:t>,</a:t>
            </a:r>
            <a:r>
              <a:rPr lang="ko-KR" altLang="en-US" sz="1900" dirty="0"/>
              <a:t> 통계 </a:t>
            </a:r>
            <a:endParaRPr lang="en-US" altLang="ko-KR" sz="1900" dirty="0"/>
          </a:p>
          <a:p>
            <a:endParaRPr lang="en-US" altLang="en-US" sz="1900" dirty="0"/>
          </a:p>
        </p:txBody>
      </p:sp>
    </p:spTree>
    <p:extLst>
      <p:ext uri="{BB962C8B-B14F-4D97-AF65-F5344CB8AC3E}">
        <p14:creationId xmlns:p14="http://schemas.microsoft.com/office/powerpoint/2010/main" val="40119262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3">
            <a:extLst>
              <a:ext uri="{FF2B5EF4-FFF2-40B4-BE49-F238E27FC236}">
                <a16:creationId xmlns:a16="http://schemas.microsoft.com/office/drawing/2014/main" id="{A78A570D-9CD5-1E41-9BAB-66BC14A60036}"/>
              </a:ext>
            </a:extLst>
          </p:cNvPr>
          <p:cNvSpPr txBox="1">
            <a:spLocks/>
          </p:cNvSpPr>
          <p:nvPr/>
        </p:nvSpPr>
        <p:spPr>
          <a:xfrm>
            <a:off x="648931" y="2438400"/>
            <a:ext cx="3505494" cy="37854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900" dirty="0"/>
              <a:t>프로필 사진 변경</a:t>
            </a:r>
            <a:endParaRPr lang="en-US" altLang="ko-KR" sz="1900" dirty="0"/>
          </a:p>
          <a:p>
            <a:endParaRPr lang="en-US" altLang="en-US" sz="1900" dirty="0"/>
          </a:p>
          <a:p>
            <a:r>
              <a:rPr lang="ko-KR" altLang="en-US" sz="1900" dirty="0"/>
              <a:t>이름 변경</a:t>
            </a:r>
            <a:endParaRPr lang="en-US" altLang="ko-KR" sz="1900" dirty="0"/>
          </a:p>
          <a:p>
            <a:endParaRPr lang="en-US" altLang="en-US" sz="1900" dirty="0"/>
          </a:p>
          <a:p>
            <a:r>
              <a:rPr lang="ko-KR" altLang="en-US" sz="1900" dirty="0"/>
              <a:t>비밀번호 변경</a:t>
            </a:r>
            <a:endParaRPr lang="en-US" altLang="en-US" sz="19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내용 개체 틀 13">
            <a:extLst>
              <a:ext uri="{FF2B5EF4-FFF2-40B4-BE49-F238E27FC236}">
                <a16:creationId xmlns:a16="http://schemas.microsoft.com/office/drawing/2014/main" id="{B794A57D-8425-AF4A-B28C-ECAB199EA4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05862" y="1546336"/>
            <a:ext cx="6019331" cy="3762082"/>
          </a:xfrm>
        </p:spPr>
      </p:pic>
      <p:sp>
        <p:nvSpPr>
          <p:cNvPr id="12" name="Google Shape;155;p16">
            <a:extLst>
              <a:ext uri="{FF2B5EF4-FFF2-40B4-BE49-F238E27FC236}">
                <a16:creationId xmlns:a16="http://schemas.microsoft.com/office/drawing/2014/main" id="{3252BF53-7EE0-9D40-A3B0-5D730356CBCC}"/>
              </a:ext>
            </a:extLst>
          </p:cNvPr>
          <p:cNvSpPr txBox="1"/>
          <p:nvPr/>
        </p:nvSpPr>
        <p:spPr>
          <a:xfrm>
            <a:off x="196084" y="191985"/>
            <a:ext cx="4168098" cy="569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500" b="1" dirty="0">
                <a:solidFill>
                  <a:srgbClr val="3D85C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</a:t>
            </a:r>
            <a:r>
              <a:rPr lang="ko-KR" altLang="en-US" sz="2500" b="1" dirty="0">
                <a:solidFill>
                  <a:srgbClr val="3D85C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2500" b="1" dirty="0" err="1">
                <a:solidFill>
                  <a:srgbClr val="3D85C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마이페이지</a:t>
            </a:r>
            <a:endParaRPr sz="2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56130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A71D16-AC1D-C749-BF40-CFE2BCA08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ko-Kore-KR" altLang="en-US" dirty="0"/>
              <a:t>감사합니다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7786CD6-868A-4C4A-B71E-F0A3E58458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/>
            <a:r>
              <a:rPr kumimoji="1" lang="en-US" altLang="ko-Kore-KR" dirty="0"/>
              <a:t>Made by </a:t>
            </a:r>
            <a:r>
              <a:rPr kumimoji="1" lang="ko-Kore-KR" altLang="en-US" dirty="0"/>
              <a:t>이헌재</a:t>
            </a:r>
          </a:p>
        </p:txBody>
      </p:sp>
    </p:spTree>
    <p:extLst>
      <p:ext uri="{BB962C8B-B14F-4D97-AF65-F5344CB8AC3E}">
        <p14:creationId xmlns:p14="http://schemas.microsoft.com/office/powerpoint/2010/main" val="35297994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2273A536-6C96-B449-8278-73D1FAC3CB91}"/>
              </a:ext>
            </a:extLst>
          </p:cNvPr>
          <p:cNvSpPr/>
          <p:nvPr/>
        </p:nvSpPr>
        <p:spPr>
          <a:xfrm>
            <a:off x="0" y="900545"/>
            <a:ext cx="12192000" cy="5957455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3307EA19-F07C-C74C-B88F-6508ABF030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36000" y="1229315"/>
            <a:ext cx="9720000" cy="5299913"/>
          </a:xfrm>
          <a:ln>
            <a:noFill/>
          </a:ln>
        </p:spPr>
      </p:pic>
      <p:sp>
        <p:nvSpPr>
          <p:cNvPr id="10" name="Google Shape;155;p16">
            <a:extLst>
              <a:ext uri="{FF2B5EF4-FFF2-40B4-BE49-F238E27FC236}">
                <a16:creationId xmlns:a16="http://schemas.microsoft.com/office/drawing/2014/main" id="{A5CB6C44-4FBF-A841-9C1A-C27E9340C5C9}"/>
              </a:ext>
            </a:extLst>
          </p:cNvPr>
          <p:cNvSpPr txBox="1"/>
          <p:nvPr/>
        </p:nvSpPr>
        <p:spPr>
          <a:xfrm>
            <a:off x="196084" y="191985"/>
            <a:ext cx="2579700" cy="569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 b="1" dirty="0">
                <a:solidFill>
                  <a:srgbClr val="3D85C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r>
              <a:rPr lang="en-US" altLang="ko" sz="2500" b="1" dirty="0">
                <a:solidFill>
                  <a:srgbClr val="3D85C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ko" sz="2500" b="1" dirty="0">
                <a:solidFill>
                  <a:srgbClr val="3D85C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" altLang="en-US" sz="2500" b="1" dirty="0">
                <a:solidFill>
                  <a:srgbClr val="3D85C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회원가입</a:t>
            </a:r>
            <a:endParaRPr sz="2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91275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2273A536-6C96-B449-8278-73D1FAC3CB91}"/>
              </a:ext>
            </a:extLst>
          </p:cNvPr>
          <p:cNvSpPr/>
          <p:nvPr/>
        </p:nvSpPr>
        <p:spPr>
          <a:xfrm>
            <a:off x="0" y="900545"/>
            <a:ext cx="12192000" cy="5957455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Google Shape;155;p16">
            <a:extLst>
              <a:ext uri="{FF2B5EF4-FFF2-40B4-BE49-F238E27FC236}">
                <a16:creationId xmlns:a16="http://schemas.microsoft.com/office/drawing/2014/main" id="{A5CB6C44-4FBF-A841-9C1A-C27E9340C5C9}"/>
              </a:ext>
            </a:extLst>
          </p:cNvPr>
          <p:cNvSpPr txBox="1"/>
          <p:nvPr/>
        </p:nvSpPr>
        <p:spPr>
          <a:xfrm>
            <a:off x="196084" y="191985"/>
            <a:ext cx="2579700" cy="569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 b="1" dirty="0">
                <a:solidFill>
                  <a:srgbClr val="3D85C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r>
              <a:rPr lang="en-US" altLang="ko-KR" sz="2500" b="1" dirty="0">
                <a:solidFill>
                  <a:srgbClr val="3D85C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ko" sz="2500" b="1" dirty="0">
                <a:solidFill>
                  <a:srgbClr val="3D85C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" altLang="en-US" sz="2500" b="1" dirty="0">
                <a:solidFill>
                  <a:srgbClr val="3D85C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로그인</a:t>
            </a:r>
            <a:endParaRPr sz="2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F74351A0-81FD-114B-978C-8FBC6F10D8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36000" y="1236518"/>
            <a:ext cx="9720000" cy="5285508"/>
          </a:xfrm>
        </p:spPr>
      </p:pic>
    </p:spTree>
    <p:extLst>
      <p:ext uri="{BB962C8B-B14F-4D97-AF65-F5344CB8AC3E}">
        <p14:creationId xmlns:p14="http://schemas.microsoft.com/office/powerpoint/2010/main" val="7573324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83B3C13B-C9AD-4EDE-8F6A-6B384070B4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348" y="1745673"/>
            <a:ext cx="3505494" cy="3785419"/>
          </a:xfrm>
        </p:spPr>
        <p:txBody>
          <a:bodyPr>
            <a:normAutofit/>
          </a:bodyPr>
          <a:lstStyle/>
          <a:p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허브</a:t>
            </a:r>
            <a:endParaRPr lang="en-US" altLang="ko-KR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ko-KR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ko-KR" alt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대쉬보드</a:t>
            </a:r>
            <a:endParaRPr lang="en-US" altLang="ko-KR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ko-KR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로그아웃</a:t>
            </a:r>
            <a:endParaRPr lang="en-US" altLang="ko-KR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ko-KR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나의 메뉴</a:t>
            </a:r>
            <a:endParaRPr lang="en-US" altLang="ko-KR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ko-KR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콘텐츠 만들기</a:t>
            </a:r>
            <a:endParaRPr lang="en-US" altLang="ko-KR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98201C91-A566-D44B-934D-32CF7E96EE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5862" y="1546336"/>
            <a:ext cx="6019331" cy="4397264"/>
          </a:xfrm>
          <a:prstGeom prst="rect">
            <a:avLst/>
          </a:prstGeom>
          <a:effectLst/>
        </p:spPr>
      </p:pic>
      <p:sp>
        <p:nvSpPr>
          <p:cNvPr id="8" name="Google Shape;155;p16">
            <a:extLst>
              <a:ext uri="{FF2B5EF4-FFF2-40B4-BE49-F238E27FC236}">
                <a16:creationId xmlns:a16="http://schemas.microsoft.com/office/drawing/2014/main" id="{3D4517FE-029B-C946-92A2-1FE0FE16164A}"/>
              </a:ext>
            </a:extLst>
          </p:cNvPr>
          <p:cNvSpPr txBox="1"/>
          <p:nvPr/>
        </p:nvSpPr>
        <p:spPr>
          <a:xfrm>
            <a:off x="196084" y="191985"/>
            <a:ext cx="3101298" cy="569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 b="1" dirty="0">
                <a:solidFill>
                  <a:srgbClr val="3D85C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r>
              <a:rPr lang="en-US" altLang="ko-KR" sz="2500" b="1" dirty="0">
                <a:solidFill>
                  <a:srgbClr val="3D85C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ko-KR" altLang="en-US" sz="2500" b="1" dirty="0">
                <a:solidFill>
                  <a:srgbClr val="3D85C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허브</a:t>
            </a:r>
            <a:r>
              <a:rPr lang="en-US" altLang="ko-KR" sz="2500" b="1" dirty="0">
                <a:solidFill>
                  <a:srgbClr val="3D85C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ko-KR" altLang="en-US" sz="2500" b="1" dirty="0" err="1">
                <a:solidFill>
                  <a:srgbClr val="3D85C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메인페이지</a:t>
            </a:r>
            <a:r>
              <a:rPr lang="en-US" altLang="ko-KR" sz="2500" b="1" dirty="0">
                <a:solidFill>
                  <a:srgbClr val="3D85C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sz="2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92752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BA5D47F1-ED71-4F4C-97C0-BA9D18DE38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348" y="1773382"/>
            <a:ext cx="3505494" cy="3785419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컨텐츠 제목 작성</a:t>
            </a:r>
            <a:endParaRPr lang="en-US" altLang="ko-KR" sz="2000" dirty="0"/>
          </a:p>
          <a:p>
            <a:endParaRPr lang="en-US" sz="2000" dirty="0"/>
          </a:p>
          <a:p>
            <a:r>
              <a:rPr lang="ko-KR" altLang="en-US" sz="2000" dirty="0"/>
              <a:t>영상의 카테고리 선택</a:t>
            </a:r>
            <a:endParaRPr lang="en-US" altLang="ko-KR" sz="2000" dirty="0"/>
          </a:p>
          <a:p>
            <a:endParaRPr lang="en-US" sz="2000" dirty="0"/>
          </a:p>
          <a:p>
            <a:r>
              <a:rPr lang="ko-KR" altLang="en-US" sz="2000" dirty="0"/>
              <a:t>유튜브 영상 링크 입력</a:t>
            </a:r>
            <a:endParaRPr lang="en-US" altLang="ko-KR" sz="2000" dirty="0"/>
          </a:p>
          <a:p>
            <a:endParaRPr lang="en-US" sz="2000" dirty="0"/>
          </a:p>
          <a:p>
            <a:r>
              <a:rPr lang="ko-KR" altLang="en-US" sz="2000" dirty="0"/>
              <a:t>자막 입력 및 가져오기</a:t>
            </a:r>
            <a:endParaRPr lang="en-US" altLang="ko-KR" sz="2000" dirty="0"/>
          </a:p>
          <a:p>
            <a:endParaRPr lang="en-US" sz="2000" dirty="0"/>
          </a:p>
          <a:p>
            <a:r>
              <a:rPr lang="ko-KR" altLang="en-US" sz="2000" dirty="0"/>
              <a:t>다음으로</a:t>
            </a:r>
            <a:r>
              <a:rPr lang="en-US" altLang="ko-KR" sz="2000" dirty="0"/>
              <a:t>(</a:t>
            </a:r>
            <a:r>
              <a:rPr lang="ko-KR" altLang="en-US" sz="2000" dirty="0"/>
              <a:t>단어</a:t>
            </a:r>
            <a:r>
              <a:rPr lang="en-US" altLang="ko-KR" sz="2000" dirty="0"/>
              <a:t>,</a:t>
            </a:r>
            <a:r>
              <a:rPr lang="ko-KR" altLang="en-US" sz="2000" dirty="0"/>
              <a:t> </a:t>
            </a:r>
            <a:r>
              <a:rPr lang="ko-KR" altLang="en-US" sz="2000" dirty="0" err="1"/>
              <a:t>문장만들기</a:t>
            </a:r>
            <a:r>
              <a:rPr lang="en-US" altLang="ko-KR" sz="2000" dirty="0"/>
              <a:t>)</a:t>
            </a:r>
            <a:endParaRPr lang="en-US" sz="20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내용 개체 틀 8" descr="텍스트이(가) 표시된 사진&#10;&#10;자동 생성된 설명">
            <a:extLst>
              <a:ext uri="{FF2B5EF4-FFF2-40B4-BE49-F238E27FC236}">
                <a16:creationId xmlns:a16="http://schemas.microsoft.com/office/drawing/2014/main" id="{E0A65821-096A-6347-BA91-620E1B77BB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5862" y="1546336"/>
            <a:ext cx="6019331" cy="3762082"/>
          </a:xfrm>
          <a:prstGeom prst="rect">
            <a:avLst/>
          </a:prstGeom>
          <a:effectLst/>
        </p:spPr>
      </p:pic>
      <p:sp>
        <p:nvSpPr>
          <p:cNvPr id="7" name="Google Shape;155;p16">
            <a:extLst>
              <a:ext uri="{FF2B5EF4-FFF2-40B4-BE49-F238E27FC236}">
                <a16:creationId xmlns:a16="http://schemas.microsoft.com/office/drawing/2014/main" id="{064D9CA2-D81D-7E43-A1DB-6DF218BCFA19}"/>
              </a:ext>
            </a:extLst>
          </p:cNvPr>
          <p:cNvSpPr txBox="1"/>
          <p:nvPr/>
        </p:nvSpPr>
        <p:spPr>
          <a:xfrm>
            <a:off x="196084" y="191985"/>
            <a:ext cx="4168098" cy="569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 b="1" dirty="0">
                <a:solidFill>
                  <a:srgbClr val="3D85C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r>
              <a:rPr lang="en-US" altLang="ko-KR" sz="2500" b="1" dirty="0">
                <a:solidFill>
                  <a:srgbClr val="3D85C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ko-KR" altLang="en-US" sz="2500" b="1" dirty="0">
                <a:solidFill>
                  <a:srgbClr val="3D85C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컨텐츠 만들기           </a:t>
            </a:r>
            <a:r>
              <a:rPr lang="en-US" altLang="ko-KR" sz="2500" b="1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ko-KR" altLang="en-US" sz="2500" b="1" dirty="0">
                <a:latin typeface="Arial" panose="020B0604020202020204" pitchFamily="34" charset="0"/>
                <a:cs typeface="Arial" panose="020B0604020202020204" pitchFamily="34" charset="0"/>
              </a:rPr>
              <a:t> 전</a:t>
            </a:r>
            <a:endParaRPr sz="2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66254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2273A536-6C96-B449-8278-73D1FAC3CB91}"/>
              </a:ext>
            </a:extLst>
          </p:cNvPr>
          <p:cNvSpPr/>
          <p:nvPr/>
        </p:nvSpPr>
        <p:spPr>
          <a:xfrm>
            <a:off x="0" y="900545"/>
            <a:ext cx="12192000" cy="5957455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Google Shape;155;p16">
            <a:extLst>
              <a:ext uri="{FF2B5EF4-FFF2-40B4-BE49-F238E27FC236}">
                <a16:creationId xmlns:a16="http://schemas.microsoft.com/office/drawing/2014/main" id="{898B3A02-A756-3E43-A5A2-C7F352F9C8C1}"/>
              </a:ext>
            </a:extLst>
          </p:cNvPr>
          <p:cNvSpPr txBox="1"/>
          <p:nvPr/>
        </p:nvSpPr>
        <p:spPr>
          <a:xfrm>
            <a:off x="196084" y="191985"/>
            <a:ext cx="4168098" cy="569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 b="1" dirty="0">
                <a:solidFill>
                  <a:srgbClr val="3D85C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r>
              <a:rPr lang="en-US" altLang="ko-KR" sz="2500" b="1" dirty="0">
                <a:solidFill>
                  <a:srgbClr val="3D85C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ko-KR" altLang="en-US" sz="2500" b="1" dirty="0">
                <a:solidFill>
                  <a:srgbClr val="3D85C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컨텐츠 만들기           </a:t>
            </a:r>
            <a:r>
              <a:rPr lang="en-US" altLang="ko-KR" sz="2500" b="1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ko-KR" altLang="en-US" sz="2500" b="1" dirty="0">
                <a:latin typeface="Arial" panose="020B0604020202020204" pitchFamily="34" charset="0"/>
                <a:cs typeface="Arial" panose="020B0604020202020204" pitchFamily="34" charset="0"/>
              </a:rPr>
              <a:t> 후</a:t>
            </a:r>
            <a:endParaRPr sz="2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내용 개체 틀 6">
            <a:extLst>
              <a:ext uri="{FF2B5EF4-FFF2-40B4-BE49-F238E27FC236}">
                <a16:creationId xmlns:a16="http://schemas.microsoft.com/office/drawing/2014/main" id="{67E36C5F-AE55-D840-91FF-E2B50FD142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000" y="1233053"/>
            <a:ext cx="9720000" cy="5292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6684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A37B24C-B540-6D40-9C45-BCEA8E26C9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4214" y="1834164"/>
            <a:ext cx="3618269" cy="378541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ko-KR" altLang="en-US" sz="2000" dirty="0"/>
              <a:t>좌측 칸 </a:t>
            </a:r>
            <a:r>
              <a:rPr lang="en-US" altLang="ko-KR" sz="2000" dirty="0"/>
              <a:t>–</a:t>
            </a:r>
            <a:r>
              <a:rPr lang="ko-KR" altLang="en-US" sz="2000" dirty="0"/>
              <a:t> 추출된 영어 단어</a:t>
            </a:r>
            <a:endParaRPr lang="en-US" altLang="ko-KR" sz="2000" dirty="0"/>
          </a:p>
          <a:p>
            <a:endParaRPr lang="en-US" altLang="en-US" sz="2000" dirty="0"/>
          </a:p>
          <a:p>
            <a:r>
              <a:rPr lang="ko-KR" altLang="en-US" sz="2000" dirty="0"/>
              <a:t>우측 칸</a:t>
            </a:r>
            <a:endParaRPr lang="en-US" altLang="ko-KR" sz="2000" dirty="0"/>
          </a:p>
          <a:p>
            <a:pPr marL="0" indent="0">
              <a:buNone/>
            </a:pPr>
            <a:r>
              <a:rPr lang="ko-KR" altLang="en-US" sz="2000" dirty="0"/>
              <a:t>     </a:t>
            </a:r>
            <a:r>
              <a:rPr lang="en-US" altLang="ko-KR" sz="2000" dirty="0"/>
              <a:t>-</a:t>
            </a:r>
            <a:r>
              <a:rPr lang="ko-KR" altLang="en-US" sz="2000" dirty="0"/>
              <a:t>직접 영어 단어 입력</a:t>
            </a:r>
            <a:endParaRPr lang="en-US" altLang="ko-KR" sz="2000" dirty="0"/>
          </a:p>
          <a:p>
            <a:pPr marL="0" indent="0">
              <a:buNone/>
            </a:pPr>
            <a:r>
              <a:rPr lang="ko-KR" altLang="en-US" sz="2000" dirty="0"/>
              <a:t>     </a:t>
            </a:r>
            <a:r>
              <a:rPr lang="en-US" altLang="ko-KR" sz="2000" dirty="0"/>
              <a:t>-</a:t>
            </a:r>
            <a:r>
              <a:rPr lang="ko-KR" altLang="en-US" sz="2000" dirty="0"/>
              <a:t>번역된 영어 단어 가져오기</a:t>
            </a:r>
            <a:endParaRPr lang="en-US" altLang="ko-KR" sz="2000" dirty="0"/>
          </a:p>
          <a:p>
            <a:pPr marL="0" indent="0">
              <a:buNone/>
            </a:pPr>
            <a:endParaRPr lang="en-US" altLang="ko-KR" sz="2000" dirty="0"/>
          </a:p>
          <a:p>
            <a:r>
              <a:rPr lang="ko-KR" altLang="en-US" sz="2000" dirty="0"/>
              <a:t>빈칸 추가</a:t>
            </a:r>
            <a:endParaRPr lang="en-US" altLang="ko-KR" sz="2000" dirty="0"/>
          </a:p>
          <a:p>
            <a:endParaRPr lang="en-US" altLang="en-US" sz="2000" dirty="0"/>
          </a:p>
          <a:p>
            <a:r>
              <a:rPr lang="ko-KR" altLang="en-US" sz="2000" dirty="0"/>
              <a:t>다음으로</a:t>
            </a:r>
            <a:endParaRPr lang="en-US" altLang="en-US" sz="20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내용 개체 틀 9" descr="테이블이(가) 표시된 사진&#10;&#10;자동 생성된 설명">
            <a:extLst>
              <a:ext uri="{FF2B5EF4-FFF2-40B4-BE49-F238E27FC236}">
                <a16:creationId xmlns:a16="http://schemas.microsoft.com/office/drawing/2014/main" id="{D57DC965-A9A4-1D4A-B0D6-F45CD93FE92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096000" y="636099"/>
            <a:ext cx="4876800" cy="2792901"/>
          </a:xfrm>
          <a:prstGeom prst="rect">
            <a:avLst/>
          </a:prstGeom>
          <a:effectLst/>
        </p:spPr>
      </p:pic>
      <p:pic>
        <p:nvPicPr>
          <p:cNvPr id="9" name="내용 개체 틀 15">
            <a:extLst>
              <a:ext uri="{FF2B5EF4-FFF2-40B4-BE49-F238E27FC236}">
                <a16:creationId xmlns:a16="http://schemas.microsoft.com/office/drawing/2014/main" id="{960F3E81-87C1-6B4A-B64B-A7EDA94597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726874"/>
            <a:ext cx="4876800" cy="2495028"/>
          </a:xfrm>
          <a:prstGeom prst="rect">
            <a:avLst/>
          </a:prstGeom>
        </p:spPr>
      </p:pic>
      <p:sp>
        <p:nvSpPr>
          <p:cNvPr id="11" name="Google Shape;155;p16">
            <a:extLst>
              <a:ext uri="{FF2B5EF4-FFF2-40B4-BE49-F238E27FC236}">
                <a16:creationId xmlns:a16="http://schemas.microsoft.com/office/drawing/2014/main" id="{E1FA7BF4-4E87-9E46-96B8-9C1E5C72F40C}"/>
              </a:ext>
            </a:extLst>
          </p:cNvPr>
          <p:cNvSpPr txBox="1"/>
          <p:nvPr/>
        </p:nvSpPr>
        <p:spPr>
          <a:xfrm>
            <a:off x="196084" y="191985"/>
            <a:ext cx="4168098" cy="569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 b="1" dirty="0">
                <a:solidFill>
                  <a:srgbClr val="3D85C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r>
              <a:rPr lang="en-US" altLang="ko-KR" sz="2500" b="1" dirty="0">
                <a:solidFill>
                  <a:srgbClr val="3D85C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r>
              <a:rPr lang="ko-KR" altLang="en-US" sz="2500" b="1" dirty="0">
                <a:solidFill>
                  <a:srgbClr val="3D85C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단어 만들기</a:t>
            </a:r>
            <a:endParaRPr sz="2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B30C30-5DE8-EC45-BBA6-55FAE3F799D8}"/>
              </a:ext>
            </a:extLst>
          </p:cNvPr>
          <p:cNvSpPr txBox="1"/>
          <p:nvPr/>
        </p:nvSpPr>
        <p:spPr>
          <a:xfrm>
            <a:off x="8366571" y="3429000"/>
            <a:ext cx="461665" cy="29787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kumimoji="1" lang="en-US" altLang="ko-Kore-KR" dirty="0"/>
              <a:t>…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5716086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내용 개체 틀 6" descr="텍스트이(가) 표시된 사진&#10;&#10;자동 생성된 설명">
            <a:extLst>
              <a:ext uri="{FF2B5EF4-FFF2-40B4-BE49-F238E27FC236}">
                <a16:creationId xmlns:a16="http://schemas.microsoft.com/office/drawing/2014/main" id="{C3F8D871-E103-6042-AC1D-EB088270B3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5862" y="1546336"/>
            <a:ext cx="6019331" cy="3762082"/>
          </a:xfrm>
          <a:prstGeom prst="rect">
            <a:avLst/>
          </a:prstGeom>
          <a:effectLst/>
        </p:spPr>
      </p:pic>
      <p:sp>
        <p:nvSpPr>
          <p:cNvPr id="8" name="Google Shape;155;p16">
            <a:extLst>
              <a:ext uri="{FF2B5EF4-FFF2-40B4-BE49-F238E27FC236}">
                <a16:creationId xmlns:a16="http://schemas.microsoft.com/office/drawing/2014/main" id="{3C5F860A-0B2C-C542-AB08-6EAE3EF5B2BE}"/>
              </a:ext>
            </a:extLst>
          </p:cNvPr>
          <p:cNvSpPr txBox="1"/>
          <p:nvPr/>
        </p:nvSpPr>
        <p:spPr>
          <a:xfrm>
            <a:off x="196084" y="191985"/>
            <a:ext cx="4168098" cy="569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 b="1" dirty="0">
                <a:solidFill>
                  <a:srgbClr val="3D85C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r>
              <a:rPr lang="en-US" altLang="ko-KR" sz="2500" b="1" dirty="0">
                <a:solidFill>
                  <a:srgbClr val="3D85C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r>
              <a:rPr lang="ko-KR" altLang="en-US" sz="2500" b="1" dirty="0">
                <a:solidFill>
                  <a:srgbClr val="3D85C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문장 만들기</a:t>
            </a:r>
            <a:endParaRPr sz="2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내용 개체 틀 3">
            <a:extLst>
              <a:ext uri="{FF2B5EF4-FFF2-40B4-BE49-F238E27FC236}">
                <a16:creationId xmlns:a16="http://schemas.microsoft.com/office/drawing/2014/main" id="{A78A570D-9CD5-1E41-9BAB-66BC14A60036}"/>
              </a:ext>
            </a:extLst>
          </p:cNvPr>
          <p:cNvSpPr txBox="1">
            <a:spLocks/>
          </p:cNvSpPr>
          <p:nvPr/>
        </p:nvSpPr>
        <p:spPr>
          <a:xfrm>
            <a:off x="484214" y="1834164"/>
            <a:ext cx="3618269" cy="37854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/>
              <a:t>좌측 칸 </a:t>
            </a:r>
            <a:r>
              <a:rPr lang="en-US" altLang="ko-KR" sz="2000" dirty="0"/>
              <a:t>–</a:t>
            </a:r>
            <a:r>
              <a:rPr lang="ko-KR" altLang="en-US" sz="2000" dirty="0"/>
              <a:t> 추출된 영어 문장</a:t>
            </a:r>
            <a:endParaRPr lang="en-US" altLang="ko-KR" sz="2000" dirty="0"/>
          </a:p>
          <a:p>
            <a:endParaRPr lang="en-US" altLang="en-US" sz="2000" dirty="0"/>
          </a:p>
          <a:p>
            <a:r>
              <a:rPr lang="ko-KR" altLang="en-US" sz="2000" dirty="0"/>
              <a:t>우측 칸</a:t>
            </a:r>
            <a:endParaRPr lang="en-US" altLang="ko-KR" sz="20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2000" dirty="0"/>
              <a:t>     </a:t>
            </a:r>
            <a:r>
              <a:rPr lang="en-US" altLang="ko-KR" sz="2000" dirty="0"/>
              <a:t>-</a:t>
            </a:r>
            <a:r>
              <a:rPr lang="ko-KR" altLang="en-US" sz="2000" dirty="0"/>
              <a:t>직접 번역 문장 입력</a:t>
            </a:r>
            <a:endParaRPr lang="en-US" altLang="ko-KR" sz="20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2000" dirty="0"/>
              <a:t>     </a:t>
            </a:r>
            <a:r>
              <a:rPr lang="en-US" altLang="ko-KR" sz="2000" dirty="0"/>
              <a:t>-</a:t>
            </a:r>
            <a:r>
              <a:rPr lang="ko-KR" altLang="en-US" sz="2000" dirty="0"/>
              <a:t>번역된 영어 문장 가져오기</a:t>
            </a:r>
            <a:endParaRPr lang="en-US" altLang="ko-KR" sz="20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2000" dirty="0"/>
          </a:p>
          <a:p>
            <a:r>
              <a:rPr lang="ko-KR" altLang="en-US" sz="2000" dirty="0"/>
              <a:t>빈칸 추가</a:t>
            </a:r>
            <a:endParaRPr lang="en-US" altLang="ko-KR" sz="2000" dirty="0"/>
          </a:p>
          <a:p>
            <a:endParaRPr lang="en-US" altLang="en-US" sz="2000" dirty="0"/>
          </a:p>
          <a:p>
            <a:r>
              <a:rPr lang="ko-KR" altLang="en-US" sz="2000" dirty="0"/>
              <a:t>완료하기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6117095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2273A536-6C96-B449-8278-73D1FAC3CB91}"/>
              </a:ext>
            </a:extLst>
          </p:cNvPr>
          <p:cNvSpPr/>
          <p:nvPr/>
        </p:nvSpPr>
        <p:spPr>
          <a:xfrm>
            <a:off x="0" y="900545"/>
            <a:ext cx="12192000" cy="5957455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Google Shape;155;p16">
            <a:extLst>
              <a:ext uri="{FF2B5EF4-FFF2-40B4-BE49-F238E27FC236}">
                <a16:creationId xmlns:a16="http://schemas.microsoft.com/office/drawing/2014/main" id="{898B3A02-A756-3E43-A5A2-C7F352F9C8C1}"/>
              </a:ext>
            </a:extLst>
          </p:cNvPr>
          <p:cNvSpPr txBox="1"/>
          <p:nvPr/>
        </p:nvSpPr>
        <p:spPr>
          <a:xfrm>
            <a:off x="196084" y="191985"/>
            <a:ext cx="4168098" cy="569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 b="1" dirty="0">
                <a:solidFill>
                  <a:srgbClr val="3D85C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r>
              <a:rPr lang="en-US" altLang="ko-KR" sz="2500" b="1" dirty="0">
                <a:solidFill>
                  <a:srgbClr val="3D85C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  <a:r>
              <a:rPr lang="ko-KR" altLang="en-US" sz="2500" b="1" dirty="0">
                <a:solidFill>
                  <a:srgbClr val="3D85C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컨텐츠</a:t>
            </a:r>
            <a:endParaRPr sz="2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내용 개체 틀 6" descr="텍스트, 스크린샷, 모니터이(가) 표시된 사진&#10;&#10;자동 생성된 설명">
            <a:extLst>
              <a:ext uri="{FF2B5EF4-FFF2-40B4-BE49-F238E27FC236}">
                <a16:creationId xmlns:a16="http://schemas.microsoft.com/office/drawing/2014/main" id="{1811D46B-0100-6D49-824A-7C411DF45E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36000" y="1268064"/>
            <a:ext cx="9720000" cy="5298992"/>
          </a:xfrm>
        </p:spPr>
      </p:pic>
    </p:spTree>
    <p:extLst>
      <p:ext uri="{BB962C8B-B14F-4D97-AF65-F5344CB8AC3E}">
        <p14:creationId xmlns:p14="http://schemas.microsoft.com/office/powerpoint/2010/main" val="29680268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396</TotalTime>
  <Words>211</Words>
  <Application>Microsoft Macintosh PowerPoint</Application>
  <PresentationFormat>와이드스크린</PresentationFormat>
  <Paragraphs>73</Paragraphs>
  <Slides>17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 테마</vt:lpstr>
      <vt:lpstr>국민대 소프트웨어융합대학 2021 캡스톤 2조 Hiing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감사합니다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회원가입</dc:title>
  <dc:creator>이헌재(학부생-소프트웨어전공)</dc:creator>
  <cp:lastModifiedBy>이헌재(학부생-소프트웨어전공)</cp:lastModifiedBy>
  <cp:revision>20</cp:revision>
  <dcterms:created xsi:type="dcterms:W3CDTF">2021-03-27T07:54:36Z</dcterms:created>
  <dcterms:modified xsi:type="dcterms:W3CDTF">2021-04-01T07:45:52Z</dcterms:modified>
</cp:coreProperties>
</file>